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9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78" r:id="rId17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Share Tech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832D7-B64D-4F01-96D1-EF23D82A542E}">
  <a:tblStyle styleId="{5C9832D7-B64D-4F01-96D1-EF23D82A54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16" autoAdjust="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79E96C-4DFC-450B-852A-C51730F24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0BE3E-2727-405C-872C-25E9F207CF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B6BD6-76C5-4B1C-ABC2-8E2D1518E12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6AF1F-6112-4ADB-849C-0A7A1E6026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C8930-6F83-4196-B61A-08CA4282FB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40554-1808-4C4F-99CD-58E32A8D8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9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https://slidesgo.com/theme/data-science-consulting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65" r:id="rId4"/>
    <p:sldLayoutId id="2147483667" r:id="rId5"/>
    <p:sldLayoutId id="214748366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899548" y="3216762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Mouafek </a:t>
            </a:r>
            <a:r>
              <a:rPr lang="en" sz="1800" dirty="0">
                <a:solidFill>
                  <a:schemeClr val="accent2"/>
                </a:solidFill>
              </a:rPr>
              <a:t>Ayadi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</a:t>
            </a:r>
            <a:r>
              <a:rPr lang="en" sz="4000" dirty="0">
                <a:solidFill>
                  <a:schemeClr val="accent2"/>
                </a:solidFill>
              </a:rPr>
              <a:t>SCIENCE</a:t>
            </a:r>
            <a:br>
              <a:rPr lang="en" sz="4000" dirty="0"/>
            </a:br>
            <a:r>
              <a:rPr lang="en" sz="4000" dirty="0"/>
              <a:t>on </a:t>
            </a:r>
            <a:br>
              <a:rPr lang="en" sz="4000" dirty="0"/>
            </a:br>
            <a:r>
              <a:rPr lang="en" sz="4000" dirty="0"/>
              <a:t>Microsoft </a:t>
            </a:r>
            <a:r>
              <a:rPr lang="en" sz="4000" dirty="0">
                <a:solidFill>
                  <a:schemeClr val="accent2"/>
                </a:solidFill>
              </a:rPr>
              <a:t>Azure</a:t>
            </a:r>
            <a:endParaRPr sz="40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71A87-9A2D-463E-B9A5-E96C5A3D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6D8A3-9A35-4494-B9B7-7652B7475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0B00A-9319-4381-80A2-8A621FB2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2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15567-EFD8-4DC8-B12B-DCD3E466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DE0EB-0E15-4CBE-A8AB-41AFC14F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B7F4F-EF21-4EF1-B8B6-76379EE8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8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217420" y="540000"/>
            <a:ext cx="419862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3" name="Google Shape;1363;p47"/>
          <p:cNvSpPr txBox="1"/>
          <p:nvPr/>
        </p:nvSpPr>
        <p:spPr>
          <a:xfrm>
            <a:off x="2948124" y="3716785"/>
            <a:ext cx="2981647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https://www.linkedin.com/in/mouafek-ayadi/</a:t>
            </a: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Data Science?</a:t>
            </a:r>
            <a:endParaRPr dirty="0"/>
          </a:p>
        </p:txBody>
      </p:sp>
      <p:sp>
        <p:nvSpPr>
          <p:cNvPr id="659" name="Google Shape;659;p31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3828658" y="3854100"/>
            <a:ext cx="1296235" cy="274905"/>
            <a:chOff x="3828658" y="3897730"/>
            <a:chExt cx="3601799" cy="274905"/>
          </a:xfrm>
        </p:grpSpPr>
        <p:sp>
          <p:nvSpPr>
            <p:cNvPr id="664" name="Google Shape;664;p31"/>
            <p:cNvSpPr/>
            <p:nvPr/>
          </p:nvSpPr>
          <p:spPr>
            <a:xfrm>
              <a:off x="3829516" y="3897730"/>
              <a:ext cx="2234837" cy="106414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828658" y="4067150"/>
              <a:ext cx="3601799" cy="105485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1"/>
          <p:cNvGrpSpPr/>
          <p:nvPr/>
        </p:nvGrpSpPr>
        <p:grpSpPr>
          <a:xfrm>
            <a:off x="3828658" y="3016275"/>
            <a:ext cx="2384785" cy="393300"/>
            <a:chOff x="3811494" y="3103763"/>
            <a:chExt cx="4240571" cy="274977"/>
          </a:xfrm>
        </p:grpSpPr>
        <p:sp>
          <p:nvSpPr>
            <p:cNvPr id="667" name="Google Shape;667;p31"/>
            <p:cNvSpPr/>
            <p:nvPr/>
          </p:nvSpPr>
          <p:spPr>
            <a:xfrm>
              <a:off x="3811498" y="3103763"/>
              <a:ext cx="4240568" cy="106403"/>
            </a:xfrm>
            <a:custGeom>
              <a:avLst/>
              <a:gdLst/>
              <a:ahLst/>
              <a:cxnLst/>
              <a:rect l="l" t="t" r="r" b="b"/>
              <a:pathLst>
                <a:path w="69772" h="1488" extrusionOk="0">
                  <a:moveTo>
                    <a:pt x="744" y="1"/>
                  </a:moveTo>
                  <a:cubicBezTo>
                    <a:pt x="328" y="1"/>
                    <a:pt x="1" y="341"/>
                    <a:pt x="1" y="744"/>
                  </a:cubicBezTo>
                  <a:cubicBezTo>
                    <a:pt x="1" y="1147"/>
                    <a:pt x="328" y="1488"/>
                    <a:pt x="744" y="1488"/>
                  </a:cubicBezTo>
                  <a:lnTo>
                    <a:pt x="69028" y="1488"/>
                  </a:lnTo>
                  <a:cubicBezTo>
                    <a:pt x="69431" y="1488"/>
                    <a:pt x="69772" y="1147"/>
                    <a:pt x="69772" y="744"/>
                  </a:cubicBezTo>
                  <a:cubicBezTo>
                    <a:pt x="69772" y="341"/>
                    <a:pt x="69431" y="1"/>
                    <a:pt x="69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811494" y="3272326"/>
              <a:ext cx="1369750" cy="106414"/>
            </a:xfrm>
            <a:custGeom>
              <a:avLst/>
              <a:gdLst/>
              <a:ahLst/>
              <a:cxnLst/>
              <a:rect l="l" t="t" r="r" b="b"/>
              <a:pathLst>
                <a:path w="19154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18410" y="1487"/>
                  </a:lnTo>
                  <a:cubicBezTo>
                    <a:pt x="18826" y="1487"/>
                    <a:pt x="19154" y="1147"/>
                    <a:pt x="19154" y="744"/>
                  </a:cubicBezTo>
                  <a:cubicBezTo>
                    <a:pt x="19154" y="340"/>
                    <a:pt x="18826" y="0"/>
                    <a:pt x="18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3771875" y="2154500"/>
            <a:ext cx="3302272" cy="447550"/>
            <a:chOff x="3793472" y="2309869"/>
            <a:chExt cx="2235767" cy="274905"/>
          </a:xfrm>
        </p:grpSpPr>
        <p:sp>
          <p:nvSpPr>
            <p:cNvPr id="670" name="Google Shape;670;p31"/>
            <p:cNvSpPr/>
            <p:nvPr/>
          </p:nvSpPr>
          <p:spPr>
            <a:xfrm>
              <a:off x="3793472" y="2309869"/>
              <a:ext cx="2235767" cy="106414"/>
            </a:xfrm>
            <a:custGeom>
              <a:avLst/>
              <a:gdLst/>
              <a:ahLst/>
              <a:cxnLst/>
              <a:rect l="l" t="t" r="r" b="b"/>
              <a:pathLst>
                <a:path w="31264" h="1488" extrusionOk="0">
                  <a:moveTo>
                    <a:pt x="744" y="0"/>
                  </a:moveTo>
                  <a:cubicBezTo>
                    <a:pt x="341" y="0"/>
                    <a:pt x="1" y="328"/>
                    <a:pt x="1" y="744"/>
                  </a:cubicBezTo>
                  <a:cubicBezTo>
                    <a:pt x="1" y="1147"/>
                    <a:pt x="341" y="1487"/>
                    <a:pt x="744" y="1487"/>
                  </a:cubicBezTo>
                  <a:lnTo>
                    <a:pt x="30520" y="1487"/>
                  </a:lnTo>
                  <a:cubicBezTo>
                    <a:pt x="30923" y="1487"/>
                    <a:pt x="31263" y="1147"/>
                    <a:pt x="31251" y="744"/>
                  </a:cubicBezTo>
                  <a:cubicBezTo>
                    <a:pt x="31251" y="328"/>
                    <a:pt x="30923" y="0"/>
                    <a:pt x="30520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93472" y="2478360"/>
              <a:ext cx="1508556" cy="106414"/>
            </a:xfrm>
            <a:custGeom>
              <a:avLst/>
              <a:gdLst/>
              <a:ahLst/>
              <a:cxnLst/>
              <a:rect l="l" t="t" r="r" b="b"/>
              <a:pathLst>
                <a:path w="21095" h="1488" extrusionOk="0">
                  <a:moveTo>
                    <a:pt x="744" y="1"/>
                  </a:moveTo>
                  <a:cubicBezTo>
                    <a:pt x="341" y="1"/>
                    <a:pt x="1" y="341"/>
                    <a:pt x="1" y="744"/>
                  </a:cubicBezTo>
                  <a:cubicBezTo>
                    <a:pt x="1" y="1147"/>
                    <a:pt x="341" y="1488"/>
                    <a:pt x="744" y="1488"/>
                  </a:cubicBezTo>
                  <a:lnTo>
                    <a:pt x="20351" y="1488"/>
                  </a:lnTo>
                  <a:cubicBezTo>
                    <a:pt x="20754" y="1488"/>
                    <a:pt x="21094" y="1147"/>
                    <a:pt x="21094" y="744"/>
                  </a:cubicBezTo>
                  <a:cubicBezTo>
                    <a:pt x="21094" y="341"/>
                    <a:pt x="20754" y="1"/>
                    <a:pt x="20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3771875" y="1403700"/>
            <a:ext cx="4469845" cy="393300"/>
            <a:chOff x="3771875" y="1457332"/>
            <a:chExt cx="2876447" cy="274047"/>
          </a:xfrm>
        </p:grpSpPr>
        <p:sp>
          <p:nvSpPr>
            <p:cNvPr id="673" name="Google Shape;673;p31"/>
            <p:cNvSpPr/>
            <p:nvPr/>
          </p:nvSpPr>
          <p:spPr>
            <a:xfrm>
              <a:off x="3771875" y="1457332"/>
              <a:ext cx="962415" cy="105556"/>
            </a:xfrm>
            <a:custGeom>
              <a:avLst/>
              <a:gdLst/>
              <a:ahLst/>
              <a:cxnLst/>
              <a:rect l="l" t="t" r="r" b="b"/>
              <a:pathLst>
                <a:path w="13458" h="1476" extrusionOk="0">
                  <a:moveTo>
                    <a:pt x="744" y="1"/>
                  </a:moveTo>
                  <a:cubicBezTo>
                    <a:pt x="328" y="1"/>
                    <a:pt x="0" y="329"/>
                    <a:pt x="0" y="744"/>
                  </a:cubicBezTo>
                  <a:cubicBezTo>
                    <a:pt x="0" y="1148"/>
                    <a:pt x="328" y="1475"/>
                    <a:pt x="744" y="1475"/>
                  </a:cubicBezTo>
                  <a:lnTo>
                    <a:pt x="12714" y="1475"/>
                  </a:lnTo>
                  <a:cubicBezTo>
                    <a:pt x="13118" y="1475"/>
                    <a:pt x="13458" y="1148"/>
                    <a:pt x="13458" y="744"/>
                  </a:cubicBezTo>
                  <a:cubicBezTo>
                    <a:pt x="13458" y="329"/>
                    <a:pt x="13118" y="1"/>
                    <a:pt x="12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3771875" y="1625894"/>
              <a:ext cx="2876447" cy="105485"/>
            </a:xfrm>
            <a:custGeom>
              <a:avLst/>
              <a:gdLst/>
              <a:ahLst/>
              <a:cxnLst/>
              <a:rect l="l" t="t" r="r" b="b"/>
              <a:pathLst>
                <a:path w="40223" h="1475" extrusionOk="0">
                  <a:moveTo>
                    <a:pt x="744" y="0"/>
                  </a:moveTo>
                  <a:cubicBezTo>
                    <a:pt x="340" y="0"/>
                    <a:pt x="13" y="328"/>
                    <a:pt x="0" y="744"/>
                  </a:cubicBezTo>
                  <a:cubicBezTo>
                    <a:pt x="0" y="1147"/>
                    <a:pt x="340" y="1475"/>
                    <a:pt x="744" y="1475"/>
                  </a:cubicBezTo>
                  <a:lnTo>
                    <a:pt x="39479" y="1475"/>
                  </a:lnTo>
                  <a:cubicBezTo>
                    <a:pt x="39895" y="1475"/>
                    <a:pt x="40222" y="1147"/>
                    <a:pt x="40222" y="744"/>
                  </a:cubicBezTo>
                  <a:cubicBezTo>
                    <a:pt x="40222" y="328"/>
                    <a:pt x="39895" y="0"/>
                    <a:pt x="394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Computer Science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Software Engineering</a:t>
            </a:r>
            <a:endParaRPr sz="1400" dirty="0"/>
          </a:p>
        </p:txBody>
      </p:sp>
      <p:sp>
        <p:nvSpPr>
          <p:cNvPr id="677" name="Google Shape;677;p31"/>
          <p:cNvSpPr txBox="1">
            <a:spLocks noGrp="1"/>
          </p:cNvSpPr>
          <p:nvPr>
            <p:ph type="ctrTitle" idx="4294967295"/>
          </p:nvPr>
        </p:nvSpPr>
        <p:spPr>
          <a:xfrm>
            <a:off x="1234300" y="2070231"/>
            <a:ext cx="229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</a:rPr>
              <a:t>Business Knowledge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4294967295"/>
          </p:nvPr>
        </p:nvSpPr>
        <p:spPr>
          <a:xfrm>
            <a:off x="1369424" y="2281300"/>
            <a:ext cx="2156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Domain Expertise</a:t>
            </a:r>
            <a:endParaRPr sz="1400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ctrTitle" idx="4294967295"/>
          </p:nvPr>
        </p:nvSpPr>
        <p:spPr>
          <a:xfrm>
            <a:off x="855152" y="2872019"/>
            <a:ext cx="2670448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</a:rPr>
              <a:t>Artificial Intelligence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Machine Learning</a:t>
            </a:r>
            <a:endParaRPr sz="1400" dirty="0"/>
          </a:p>
        </p:txBody>
      </p:sp>
      <p:sp>
        <p:nvSpPr>
          <p:cNvPr id="681" name="Google Shape;681;p31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Mathematics</a:t>
            </a:r>
          </a:p>
        </p:txBody>
      </p:sp>
      <p:sp>
        <p:nvSpPr>
          <p:cNvPr id="682" name="Google Shape;682;p31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Probability &amp; Statistics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1B64-7B8E-407B-8852-EC1026814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BF4C6-3B83-4A44-A705-7E9C0E40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990561-9078-4220-B080-551DAF62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953A0-AE0B-48DC-BD65-0DC70379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AB9BD-F172-4611-947B-7DCD30ED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C1AA3-28B8-4C8B-9515-F08367FF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61162-73FD-408C-9054-5C28E884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5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088DC-6515-4B48-91BC-4DE96B90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3483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60</Words>
  <Application>Microsoft Office PowerPoint</Application>
  <PresentationFormat>On-screen Show (16:9)</PresentationFormat>
  <Paragraphs>19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Maven Pro</vt:lpstr>
      <vt:lpstr>Arial</vt:lpstr>
      <vt:lpstr>Share Tech</vt:lpstr>
      <vt:lpstr>Data Science Consulting by Slidesgo</vt:lpstr>
      <vt:lpstr>DATA SCIENCE on  Microsoft Azure</vt:lpstr>
      <vt:lpstr>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on  Microsoft Azure</dc:title>
  <cp:lastModifiedBy>Almighty</cp:lastModifiedBy>
  <cp:revision>16</cp:revision>
  <dcterms:modified xsi:type="dcterms:W3CDTF">2021-11-10T20:49:05Z</dcterms:modified>
</cp:coreProperties>
</file>